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6" r:id="rId10"/>
    <p:sldId id="273" r:id="rId11"/>
    <p:sldId id="274" r:id="rId12"/>
    <p:sldId id="270" r:id="rId13"/>
    <p:sldId id="271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FF2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8" autoAdjust="0"/>
    <p:restoredTop sz="86464" autoAdjust="0"/>
  </p:normalViewPr>
  <p:slideViewPr>
    <p:cSldViewPr snapToGrid="0" snapToObjects="1">
      <p:cViewPr varScale="1">
        <p:scale>
          <a:sx n="47" d="100"/>
          <a:sy n="47" d="100"/>
        </p:scale>
        <p:origin x="7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50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5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5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28"/>
          <a:stretch/>
        </p:blipFill>
        <p:spPr>
          <a:xfrm>
            <a:off x="0" y="16624"/>
            <a:ext cx="5769033" cy="81977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504593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267104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"EYE-U"는 시각장애인을 위한 혁신적인 네비게이션 앱으로, 안전하고 원활한 이동을 돕습니다.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363176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319599" y="4237077"/>
            <a:ext cx="7477601" cy="921782"/>
          </a:xfrm>
          <a:prstGeom prst="roundRect">
            <a:avLst>
              <a:gd name="adj" fmla="val 14463"/>
            </a:avLst>
          </a:prstGeom>
          <a:solidFill>
            <a:srgbClr val="B6D6F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770" y="4579382"/>
            <a:ext cx="277654" cy="2221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041594" y="4492466"/>
            <a:ext cx="6533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2024 국민대학교 캡스톤 프로젝트 23팀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319599" y="540877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319599" y="601408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20215206 김호준, 20215207 박성원,  20215209 윤미나, 20215211 이태영, 20215212 정회창(팀장)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054138" y="-10997"/>
            <a:ext cx="9606764" cy="82405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43748" y="10179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음성인식</a:t>
            </a:r>
            <a:endParaRPr lang="en-US" sz="4374" dirty="0"/>
          </a:p>
        </p:txBody>
      </p:sp>
      <p:sp>
        <p:nvSpPr>
          <p:cNvPr id="7" name="Text 5"/>
          <p:cNvSpPr/>
          <p:nvPr/>
        </p:nvSpPr>
        <p:spPr>
          <a:xfrm>
            <a:off x="2037993" y="37123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65" y="1127429"/>
            <a:ext cx="3275215" cy="58806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7" r="26134"/>
          <a:stretch/>
        </p:blipFill>
        <p:spPr>
          <a:xfrm>
            <a:off x="5661664" y="279811"/>
            <a:ext cx="3862617" cy="75759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662" y="1206333"/>
            <a:ext cx="3241963" cy="58461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7" r="26134"/>
          <a:stretch/>
        </p:blipFill>
        <p:spPr>
          <a:xfrm>
            <a:off x="10161283" y="279810"/>
            <a:ext cx="3862617" cy="75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9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054138" y="-10997"/>
            <a:ext cx="9606764" cy="82405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03746" y="10257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객체 인식 모드</a:t>
            </a:r>
            <a:endParaRPr lang="en-US" sz="4374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7" r="26134"/>
          <a:stretch/>
        </p:blipFill>
        <p:spPr>
          <a:xfrm>
            <a:off x="8625510" y="279812"/>
            <a:ext cx="3862617" cy="75759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18" y="1111106"/>
            <a:ext cx="3325091" cy="59133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39" y="2102513"/>
            <a:ext cx="3289557" cy="347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51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37710" y="36720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향후 개발 계획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4699635"/>
            <a:ext cx="3518059" cy="8886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08277" y="5921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개선된 UI/UX 구현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0163" y="6401991"/>
            <a:ext cx="307371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사용 편의성을 고려한 UI/UX를 구현할 계획입니다.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052" y="4699635"/>
            <a:ext cx="3518178" cy="8886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6336" y="5921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편의</a:t>
            </a:r>
            <a:r>
              <a:rPr lang="en-US" sz="2187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기능 개발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778222" y="6401991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편의</a:t>
            </a:r>
            <a:r>
              <a:rPr lang="en-US" sz="1750" dirty="0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기능 추가를 통해 사용자 편의성을 극대화할 것입니다.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229" y="4699635"/>
            <a:ext cx="3518178" cy="8886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44514" y="5921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정밀한 네비게이션 지원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9296400" y="6401991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보다 정확하고 정밀한 네비게이션을 제공할 </a:t>
            </a:r>
            <a:r>
              <a:rPr lang="en-US" sz="1750" dirty="0" err="1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예정입니다</a:t>
            </a:r>
            <a:r>
              <a:rPr lang="en-US" sz="1750" dirty="0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(</a:t>
            </a:r>
            <a:r>
              <a:rPr lang="ko-KR" altLang="en-US" sz="1750" dirty="0" err="1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맵매칭</a:t>
            </a:r>
            <a:r>
              <a:rPr lang="ko-KR" altLang="en-US" sz="1750" dirty="0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기능</a:t>
            </a:r>
            <a:r>
              <a:rPr lang="en-US" sz="1750" dirty="0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9349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037993" y="189880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250412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310943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3982164" y="3798094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Q&amp;A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2037993" y="496454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556986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617517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037993" y="678049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1899047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Contents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148399" y="2704386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503801" y="3309699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개요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503801" y="3753922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503801" y="4198144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503801" y="4642366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503801" y="5086588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향후 개발 계획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503801" y="5530810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503801" y="5975033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Q&amp;A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37993" y="9267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 란?</a:t>
            </a:r>
            <a:endParaRPr lang="en-US" sz="4374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037993" y="3780970"/>
            <a:ext cx="10554414" cy="921782"/>
            <a:chOff x="2037993" y="1954411"/>
            <a:chExt cx="10554414" cy="921782"/>
          </a:xfrm>
        </p:grpSpPr>
        <p:sp>
          <p:nvSpPr>
            <p:cNvPr id="5" name="Shape 3"/>
            <p:cNvSpPr/>
            <p:nvPr/>
          </p:nvSpPr>
          <p:spPr>
            <a:xfrm>
              <a:off x="2037993" y="1954411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B6D6FC"/>
            </a:solidFill>
            <a:ln/>
          </p:spPr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2274451"/>
              <a:ext cx="277654" cy="222171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2759988" y="2209800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일상 생활에서 겪는 보행의 불편함과 위험을 완화 해주는 보행 보조 어플리케이션</a:t>
              </a:r>
              <a:endParaRPr lang="en-US" sz="175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21530" y="5321768"/>
            <a:ext cx="10554414" cy="921782"/>
            <a:chOff x="2037993" y="3126105"/>
            <a:chExt cx="10554414" cy="921782"/>
          </a:xfrm>
        </p:grpSpPr>
        <p:sp>
          <p:nvSpPr>
            <p:cNvPr id="8" name="Shape 5"/>
            <p:cNvSpPr/>
            <p:nvPr/>
          </p:nvSpPr>
          <p:spPr>
            <a:xfrm>
              <a:off x="2037993" y="3126105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FCF2B5"/>
            </a:solidFill>
            <a:ln/>
          </p:spPr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0163" y="3468410"/>
              <a:ext cx="277654" cy="222171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2759988" y="3381494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</a:rPr>
                <a:t>시중에 나와있는 서비스</a:t>
              </a:r>
              <a:endParaRPr lang="en-US" sz="175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021530" y="2240172"/>
            <a:ext cx="10554414" cy="921782"/>
            <a:chOff x="2037993" y="1954411"/>
            <a:chExt cx="10554414" cy="921782"/>
          </a:xfrm>
        </p:grpSpPr>
        <p:sp>
          <p:nvSpPr>
            <p:cNvPr id="16" name="Shape 3"/>
            <p:cNvSpPr/>
            <p:nvPr/>
          </p:nvSpPr>
          <p:spPr>
            <a:xfrm>
              <a:off x="2037993" y="1954411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B6D6FC"/>
            </a:solidFill>
            <a:ln/>
          </p:spPr>
        </p:sp>
        <p:pic>
          <p:nvPicPr>
            <p:cNvPr id="1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2274451"/>
              <a:ext cx="277654" cy="222171"/>
            </a:xfrm>
            <a:prstGeom prst="rect">
              <a:avLst/>
            </a:prstGeom>
          </p:spPr>
        </p:pic>
        <p:sp>
          <p:nvSpPr>
            <p:cNvPr id="18" name="Text 4"/>
            <p:cNvSpPr/>
            <p:nvPr/>
          </p:nvSpPr>
          <p:spPr>
            <a:xfrm>
              <a:off x="2759988" y="2209800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r>
                <a:rPr lang="ko-KR" altLang="en-US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주요 대상 </a:t>
              </a:r>
              <a:r>
                <a:rPr lang="en-US" altLang="ko-KR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: </a:t>
              </a:r>
              <a:r>
                <a:rPr lang="ko-KR" altLang="en-US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시각장애인 </a:t>
              </a:r>
              <a:r>
                <a:rPr lang="ko-KR" altLang="en-US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또는 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저시력자분</a:t>
              </a:r>
              <a:endParaRPr lang="en-US" altLang="ko-KR" sz="16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37993" y="15005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사용자 분석 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759988" y="2547461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2244437"/>
            <a:ext cx="10554414" cy="4322618"/>
          </a:xfrm>
          <a:prstGeom prst="roundRect">
            <a:avLst>
              <a:gd name="adj" fmla="val 14463"/>
            </a:avLst>
          </a:prstGeom>
          <a:solidFill>
            <a:srgbClr val="FCF2B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63" y="2502991"/>
            <a:ext cx="277654" cy="2221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759988" y="371915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2759988" y="4890849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2759988" y="6062543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6"/>
          <p:cNvSpPr/>
          <p:nvPr/>
        </p:nvSpPr>
        <p:spPr>
          <a:xfrm>
            <a:off x="2537817" y="242665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시각장애인의 스마트폰 이용</a:t>
            </a:r>
            <a:endParaRPr lang="en-US" sz="1750" dirty="0"/>
          </a:p>
        </p:txBody>
      </p:sp>
      <p:sp>
        <p:nvSpPr>
          <p:cNvPr id="19" name="Text 6"/>
          <p:cNvSpPr/>
          <p:nvPr/>
        </p:nvSpPr>
        <p:spPr>
          <a:xfrm>
            <a:off x="2398990" y="3085081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>
                <a:solidFill>
                  <a:srgbClr val="000000"/>
                </a:solidFill>
                <a:latin typeface="Tomorrow" pitchFamily="34" charset="0"/>
              </a:rPr>
              <a:t>● 보이스 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오버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, </a:t>
            </a:r>
            <a:r>
              <a:rPr lang="ko-KR" altLang="en-US" sz="1750" dirty="0" err="1" smtClean="0">
                <a:solidFill>
                  <a:srgbClr val="000000"/>
                </a:solidFill>
                <a:latin typeface="Tomorrow" pitchFamily="34" charset="0"/>
              </a:rPr>
              <a:t>톡백을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 활용하여 스마트폰을 이용 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( == 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텍스트를 음성으로 변환하여 이용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)</a:t>
            </a:r>
            <a:endParaRPr lang="en-US" sz="175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668" y="5819404"/>
            <a:ext cx="5089727" cy="2288714"/>
          </a:xfrm>
          <a:prstGeom prst="rect">
            <a:avLst/>
          </a:prstGeom>
        </p:spPr>
      </p:pic>
      <p:sp>
        <p:nvSpPr>
          <p:cNvPr id="21" name="Text 6"/>
          <p:cNvSpPr/>
          <p:nvPr/>
        </p:nvSpPr>
        <p:spPr>
          <a:xfrm>
            <a:off x="2398990" y="5422698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>
                <a:solidFill>
                  <a:srgbClr val="000000"/>
                </a:solidFill>
                <a:latin typeface="Tomorrow" pitchFamily="34" charset="0"/>
              </a:rPr>
              <a:t>● 너무 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복잡한 구성의 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UI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와 불필요하게 많은 텍스트 및 버튼이 시각장애인의 </a:t>
            </a:r>
            <a:r>
              <a:rPr lang="ko-KR" altLang="en-US" sz="1750" dirty="0" err="1" smtClean="0">
                <a:solidFill>
                  <a:srgbClr val="000000"/>
                </a:solidFill>
                <a:latin typeface="Tomorrow" pitchFamily="34" charset="0"/>
              </a:rPr>
              <a:t>어플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 사용 하락의 원인</a:t>
            </a:r>
            <a:endParaRPr lang="en-US" sz="1750" dirty="0"/>
          </a:p>
        </p:txBody>
      </p:sp>
      <p:sp>
        <p:nvSpPr>
          <p:cNvPr id="22" name="Text 6"/>
          <p:cNvSpPr/>
          <p:nvPr/>
        </p:nvSpPr>
        <p:spPr>
          <a:xfrm>
            <a:off x="2398989" y="388163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● 스마트 기기 보유율 대비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,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 서비스 활용률이 비장애인에 비해 다소 낮음</a:t>
            </a:r>
            <a:endParaRPr lang="en-US" sz="1750" dirty="0"/>
          </a:p>
        </p:txBody>
      </p:sp>
      <p:sp>
        <p:nvSpPr>
          <p:cNvPr id="23" name="Text 6"/>
          <p:cNvSpPr/>
          <p:nvPr/>
        </p:nvSpPr>
        <p:spPr>
          <a:xfrm>
            <a:off x="2398990" y="462492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>
                <a:solidFill>
                  <a:srgbClr val="000000"/>
                </a:solidFill>
                <a:latin typeface="Tomorrow" pitchFamily="34" charset="0"/>
              </a:rPr>
              <a:t>● 교통 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관련 서비스의 비중이 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44.2%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로 교통 관련 서비스 이용 의향이 높음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34294"/>
            <a:ext cx="403074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현재 시각장애인용 네비게이션 분석</a:t>
            </a:r>
            <a:endParaRPr lang="en-US" sz="2187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037993" y="2862064"/>
            <a:ext cx="10554414" cy="921782"/>
            <a:chOff x="2037993" y="2292072"/>
            <a:chExt cx="10554414" cy="921782"/>
          </a:xfrm>
        </p:grpSpPr>
        <p:sp>
          <p:nvSpPr>
            <p:cNvPr id="5" name="Shape 3"/>
            <p:cNvSpPr/>
            <p:nvPr/>
          </p:nvSpPr>
          <p:spPr>
            <a:xfrm>
              <a:off x="2037993" y="2292072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FFB3B3"/>
            </a:solidFill>
            <a:ln/>
          </p:spPr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2612112"/>
              <a:ext cx="277654" cy="222171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2759988" y="2547461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 err="1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설리번</a:t>
              </a: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</a:t>
              </a:r>
              <a:r>
                <a:rPr 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: 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장애물 인식</a:t>
              </a:r>
              <a:r>
                <a:rPr lang="en-US" altLang="ko-KR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, 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길안내 기능의 부재</a:t>
              </a:r>
              <a:endParaRPr lang="en-US" sz="175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37993" y="4033758"/>
            <a:ext cx="10554414" cy="921782"/>
            <a:chOff x="2037993" y="3463766"/>
            <a:chExt cx="10554414" cy="921782"/>
          </a:xfrm>
        </p:grpSpPr>
        <p:sp>
          <p:nvSpPr>
            <p:cNvPr id="8" name="Shape 5"/>
            <p:cNvSpPr/>
            <p:nvPr/>
          </p:nvSpPr>
          <p:spPr>
            <a:xfrm>
              <a:off x="2037993" y="3463766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FFB3B3"/>
            </a:solidFill>
            <a:ln/>
          </p:spPr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3806071"/>
              <a:ext cx="277654" cy="222171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2759988" y="3719155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walk with you : 대학생들이 만든 주행 </a:t>
              </a:r>
              <a:r>
                <a:rPr lang="en-US" sz="1750" dirty="0" err="1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보조</a:t>
              </a: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</a:t>
              </a:r>
              <a:r>
                <a:rPr lang="en-US" sz="1750" dirty="0" err="1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서비스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로 현재는 서비스 종료</a:t>
              </a:r>
              <a:endParaRPr lang="en-US" sz="175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037993" y="5205452"/>
            <a:ext cx="10554414" cy="921782"/>
            <a:chOff x="2037993" y="4635460"/>
            <a:chExt cx="10554414" cy="921782"/>
          </a:xfrm>
        </p:grpSpPr>
        <p:sp>
          <p:nvSpPr>
            <p:cNvPr id="11" name="Shape 7"/>
            <p:cNvSpPr/>
            <p:nvPr/>
          </p:nvSpPr>
          <p:spPr>
            <a:xfrm>
              <a:off x="2037993" y="4635460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FFB3B3"/>
            </a:solidFill>
            <a:ln/>
          </p:spPr>
        </p:sp>
        <p:pic>
          <p:nvPicPr>
            <p:cNvPr id="12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4977765"/>
              <a:ext cx="277654" cy="222171"/>
            </a:xfrm>
            <a:prstGeom prst="rect">
              <a:avLst/>
            </a:prstGeom>
          </p:spPr>
        </p:pic>
        <p:sp>
          <p:nvSpPr>
            <p:cNvPr id="13" name="Text 8"/>
            <p:cNvSpPr/>
            <p:nvPr/>
          </p:nvSpPr>
          <p:spPr>
            <a:xfrm>
              <a:off x="2759988" y="4890849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G-EYE : 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복잡한 로그인 및 회원가입</a:t>
              </a:r>
              <a:r>
                <a:rPr lang="en-US" altLang="ko-KR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, 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특정 기능 사용을 위해 들어가야하는 </a:t>
              </a:r>
              <a:r>
                <a:rPr lang="en-US" altLang="ko-KR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Depth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가 깊음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135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"EYE-U"의 </a:t>
            </a:r>
            <a:r>
              <a:rPr lang="en-US" sz="4370" b="1" dirty="0">
                <a:ea typeface="Tomorrow"/>
              </a:rPr>
              <a:t>필요성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037993" y="2970966"/>
            <a:ext cx="10554414" cy="921782"/>
            <a:chOff x="2037993" y="3637359"/>
            <a:chExt cx="10554414" cy="921782"/>
          </a:xfrm>
        </p:grpSpPr>
        <p:sp>
          <p:nvSpPr>
            <p:cNvPr id="5" name="Shape 3"/>
            <p:cNvSpPr/>
            <p:nvPr/>
          </p:nvSpPr>
          <p:spPr>
            <a:xfrm>
              <a:off x="2037993" y="3637359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B6D6FC"/>
            </a:solidFill>
            <a:ln/>
          </p:spPr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3979664"/>
              <a:ext cx="277654" cy="222171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2759988" y="3892748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99"/>
                </a:lnSpc>
                <a:buNone/>
              </a:pP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다른 서비스들의 단점을 보완하고 편의성을 </a:t>
              </a:r>
              <a:r>
                <a:rPr lang="ko-KR" altLang="en-US" dirty="0" smtClean="0"/>
                <a:t>제공하기 위해</a:t>
              </a:r>
              <a:endParaRPr lang="en-US" sz="175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037993" y="4142660"/>
            <a:ext cx="10554414" cy="921782"/>
            <a:chOff x="2037993" y="4809053"/>
            <a:chExt cx="10554414" cy="921782"/>
          </a:xfrm>
        </p:grpSpPr>
        <p:sp>
          <p:nvSpPr>
            <p:cNvPr id="8" name="Shape 5"/>
            <p:cNvSpPr/>
            <p:nvPr/>
          </p:nvSpPr>
          <p:spPr>
            <a:xfrm>
              <a:off x="2037993" y="4809053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B6D6FC"/>
            </a:solidFill>
            <a:ln/>
          </p:spPr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5151358"/>
              <a:ext cx="277654" cy="222171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2759988" y="5064443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보행에 최적화된 네비게이션의 부재 혹은 안좋은 퀄리티</a:t>
              </a:r>
              <a:endParaRPr lang="en-US" sz="175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37993" y="5314354"/>
            <a:ext cx="10554414" cy="921782"/>
            <a:chOff x="2037993" y="5980747"/>
            <a:chExt cx="10554414" cy="921782"/>
          </a:xfrm>
        </p:grpSpPr>
        <p:sp>
          <p:nvSpPr>
            <p:cNvPr id="12" name="Shape 9"/>
            <p:cNvSpPr/>
            <p:nvPr/>
          </p:nvSpPr>
          <p:spPr>
            <a:xfrm>
              <a:off x="2037993" y="5980747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B5FCB8"/>
            </a:solidFill>
            <a:ln/>
          </p:spPr>
        </p:sp>
        <p:pic>
          <p:nvPicPr>
            <p:cNvPr id="13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0163" y="6323052"/>
              <a:ext cx="277654" cy="222171"/>
            </a:xfrm>
            <a:prstGeom prst="rect">
              <a:avLst/>
            </a:prstGeom>
          </p:spPr>
        </p:pic>
        <p:sp>
          <p:nvSpPr>
            <p:cNvPr id="14" name="Text 10"/>
            <p:cNvSpPr/>
            <p:nvPr/>
          </p:nvSpPr>
          <p:spPr>
            <a:xfrm>
              <a:off x="2759988" y="6236136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모든 문제점을 해결한 접근성 좋은 서비스는 "EYE-U" !!!!!!!!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982164" y="3353872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highlight>
                  <a:srgbClr val="F44444"/>
                </a:highlight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2037993" y="45203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72961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4374" dirty="0"/>
          </a:p>
        </p:txBody>
      </p:sp>
      <p:sp>
        <p:nvSpPr>
          <p:cNvPr id="10" name="Text 7"/>
          <p:cNvSpPr/>
          <p:nvPr/>
        </p:nvSpPr>
        <p:spPr>
          <a:xfrm>
            <a:off x="2260163" y="2963704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03994" y="1598856"/>
            <a:ext cx="5927447" cy="2541971"/>
            <a:chOff x="2037993" y="1757243"/>
            <a:chExt cx="4809847" cy="3485317"/>
          </a:xfrm>
        </p:grpSpPr>
        <p:sp>
          <p:nvSpPr>
            <p:cNvPr id="7" name="Shape 4"/>
            <p:cNvSpPr/>
            <p:nvPr/>
          </p:nvSpPr>
          <p:spPr>
            <a:xfrm>
              <a:off x="2037993" y="1757243"/>
              <a:ext cx="4809847" cy="3485317"/>
            </a:xfrm>
            <a:prstGeom prst="roundRect">
              <a:avLst>
                <a:gd name="adj" fmla="val 2322"/>
              </a:avLst>
            </a:prstGeom>
            <a:solidFill>
              <a:srgbClr val="EAEAEA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2260163" y="1979414"/>
              <a:ext cx="2777490" cy="36242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1. </a:t>
              </a:r>
              <a:r>
                <a:rPr lang="en-US" sz="2187" b="1" dirty="0" err="1" smtClean="0">
                  <a:solidFill>
                    <a:srgbClr val="1D1D1B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프론트엔드</a:t>
              </a:r>
              <a:endParaRPr lang="en-US" sz="2187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2260163" y="2475070"/>
              <a:ext cx="4282877" cy="94535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61615C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라이브러리</a:t>
              </a:r>
              <a:endParaRPr lang="en-US" sz="175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2260163" y="3452335"/>
              <a:ext cx="4282877" cy="136457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61615C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개발언어</a:t>
              </a:r>
              <a:endParaRPr lang="en-US" sz="1750" dirty="0"/>
            </a:p>
          </p:txBody>
        </p:sp>
      </p:grpSp>
      <p:sp>
        <p:nvSpPr>
          <p:cNvPr id="12" name="Text 9"/>
          <p:cNvSpPr/>
          <p:nvPr/>
        </p:nvSpPr>
        <p:spPr>
          <a:xfrm>
            <a:off x="2260163" y="3940969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993490" y="4430683"/>
            <a:ext cx="5937951" cy="3360946"/>
            <a:chOff x="2037993" y="1892975"/>
            <a:chExt cx="4931767" cy="3762038"/>
          </a:xfrm>
        </p:grpSpPr>
        <p:sp>
          <p:nvSpPr>
            <p:cNvPr id="16" name="Shape 4"/>
            <p:cNvSpPr/>
            <p:nvPr/>
          </p:nvSpPr>
          <p:spPr>
            <a:xfrm>
              <a:off x="2037993" y="1892975"/>
              <a:ext cx="4931767" cy="3762038"/>
            </a:xfrm>
            <a:prstGeom prst="roundRect">
              <a:avLst>
                <a:gd name="adj" fmla="val 2437"/>
              </a:avLst>
            </a:prstGeom>
            <a:solidFill>
              <a:srgbClr val="EAEAEA"/>
            </a:solidFill>
            <a:ln/>
          </p:spPr>
        </p:sp>
        <p:sp>
          <p:nvSpPr>
            <p:cNvPr id="17" name="Text 5"/>
            <p:cNvSpPr/>
            <p:nvPr/>
          </p:nvSpPr>
          <p:spPr>
            <a:xfrm>
              <a:off x="2260163" y="2115145"/>
              <a:ext cx="2777490" cy="36242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dirty="0" smtClean="0">
                  <a:solidFill>
                    <a:srgbClr val="1D1D1B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2. </a:t>
              </a:r>
              <a:r>
                <a:rPr lang="en-US" sz="2187" b="1" dirty="0" err="1" smtClean="0">
                  <a:solidFill>
                    <a:srgbClr val="1D1D1B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백엔드</a:t>
              </a:r>
              <a:endParaRPr lang="en-US" sz="2187" dirty="0"/>
            </a:p>
          </p:txBody>
        </p:sp>
        <p:sp>
          <p:nvSpPr>
            <p:cNvPr id="18" name="Text 6"/>
            <p:cNvSpPr/>
            <p:nvPr/>
          </p:nvSpPr>
          <p:spPr>
            <a:xfrm>
              <a:off x="2260163" y="2610802"/>
              <a:ext cx="4425117" cy="48863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61615C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라이브러리</a:t>
              </a:r>
              <a:endParaRPr lang="en-US" sz="1750" dirty="0"/>
            </a:p>
          </p:txBody>
        </p:sp>
        <p:sp>
          <p:nvSpPr>
            <p:cNvPr id="19" name="Text 8"/>
            <p:cNvSpPr/>
            <p:nvPr/>
          </p:nvSpPr>
          <p:spPr>
            <a:xfrm>
              <a:off x="2260163" y="3588067"/>
              <a:ext cx="4425117" cy="42922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61615C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개발언어</a:t>
              </a:r>
              <a:endParaRPr lang="en-US" sz="1750" dirty="0"/>
            </a:p>
          </p:txBody>
        </p:sp>
      </p:grp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94" y="6413341"/>
            <a:ext cx="2067997" cy="1378287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098436" y="1605946"/>
            <a:ext cx="7044284" cy="6185681"/>
            <a:chOff x="2037993" y="1892975"/>
            <a:chExt cx="10554414" cy="5471160"/>
          </a:xfrm>
        </p:grpSpPr>
        <p:sp>
          <p:nvSpPr>
            <p:cNvPr id="22" name="Shape 4"/>
            <p:cNvSpPr/>
            <p:nvPr/>
          </p:nvSpPr>
          <p:spPr>
            <a:xfrm>
              <a:off x="2037993" y="1892975"/>
              <a:ext cx="10554414" cy="5471160"/>
            </a:xfrm>
            <a:prstGeom prst="roundRect">
              <a:avLst>
                <a:gd name="adj" fmla="val 2437"/>
              </a:avLst>
            </a:prstGeom>
            <a:solidFill>
              <a:srgbClr val="EAEAEA"/>
            </a:solidFill>
            <a:ln/>
          </p:spPr>
        </p:sp>
        <p:sp>
          <p:nvSpPr>
            <p:cNvPr id="23" name="Text 5"/>
            <p:cNvSpPr/>
            <p:nvPr/>
          </p:nvSpPr>
          <p:spPr>
            <a:xfrm>
              <a:off x="2260163" y="2115145"/>
              <a:ext cx="2777490" cy="36242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dirty="0">
                  <a:solidFill>
                    <a:srgbClr val="1D1D1B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3</a:t>
              </a:r>
              <a:r>
                <a:rPr lang="en-US" sz="2187" b="1" dirty="0" smtClean="0">
                  <a:solidFill>
                    <a:srgbClr val="1D1D1B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. </a:t>
              </a:r>
              <a:r>
                <a:rPr lang="en-US" sz="2187" b="1" dirty="0" smtClean="0">
                  <a:solidFill>
                    <a:srgbClr val="1D1D1B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AI</a:t>
              </a:r>
              <a:endParaRPr lang="en-US" sz="2187" dirty="0"/>
            </a:p>
          </p:txBody>
        </p:sp>
        <p:sp>
          <p:nvSpPr>
            <p:cNvPr id="24" name="Text 6"/>
            <p:cNvSpPr/>
            <p:nvPr/>
          </p:nvSpPr>
          <p:spPr>
            <a:xfrm>
              <a:off x="2260163" y="2610804"/>
              <a:ext cx="5966701" cy="38350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61615C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라이브러리</a:t>
              </a:r>
              <a:endParaRPr lang="en-US" sz="1750" dirty="0"/>
            </a:p>
          </p:txBody>
        </p:sp>
        <p:sp>
          <p:nvSpPr>
            <p:cNvPr id="25" name="Text 8"/>
            <p:cNvSpPr/>
            <p:nvPr/>
          </p:nvSpPr>
          <p:spPr>
            <a:xfrm>
              <a:off x="2260163" y="4648081"/>
              <a:ext cx="5966702" cy="5138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 err="1" smtClean="0">
                  <a:solidFill>
                    <a:srgbClr val="61615C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개발언어</a:t>
              </a:r>
              <a:endParaRPr lang="en-US" sz="1750" dirty="0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931" y="5347811"/>
              <a:ext cx="7531772" cy="170276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931" y="3099434"/>
              <a:ext cx="4676867" cy="157326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706" y="2588795"/>
              <a:ext cx="4062496" cy="2059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054138" y="-10997"/>
            <a:ext cx="9606764" cy="82405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03746" y="10257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 err="1" smtClean="0">
                <a:solidFill>
                  <a:srgbClr val="1D1D1B"/>
                </a:solidFill>
                <a:latin typeface="Tomorrow" pitchFamily="34" charset="0"/>
              </a:rPr>
              <a:t>메인화면</a:t>
            </a:r>
            <a:endParaRPr lang="en-US" sz="4374" dirty="0"/>
          </a:p>
        </p:txBody>
      </p:sp>
      <p:sp>
        <p:nvSpPr>
          <p:cNvPr id="7" name="Text 5"/>
          <p:cNvSpPr/>
          <p:nvPr/>
        </p:nvSpPr>
        <p:spPr>
          <a:xfrm>
            <a:off x="2037993" y="37123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1210427"/>
            <a:ext cx="3308465" cy="57977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7" r="26134"/>
          <a:stretch/>
        </p:blipFill>
        <p:spPr>
          <a:xfrm>
            <a:off x="8625510" y="279812"/>
            <a:ext cx="3862617" cy="7575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287</Words>
  <Application>Microsoft Office PowerPoint</Application>
  <PresentationFormat>사용자 지정</PresentationFormat>
  <Paragraphs>62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Tomorrow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김호준</cp:lastModifiedBy>
  <cp:revision>14</cp:revision>
  <dcterms:created xsi:type="dcterms:W3CDTF">2024-03-27T07:42:30Z</dcterms:created>
  <dcterms:modified xsi:type="dcterms:W3CDTF">2024-03-31T14:26:13Z</dcterms:modified>
</cp:coreProperties>
</file>